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F968B-44F1-415C-A61B-5F8F4B760693}" type="datetimeFigureOut">
              <a:rPr lang="uk-UA" smtClean="0"/>
              <a:pPr/>
              <a:t>28.10.2015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0406-6824-4105-A591-6AACBA167E9A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F968B-44F1-415C-A61B-5F8F4B760693}" type="datetimeFigureOut">
              <a:rPr lang="uk-UA" smtClean="0"/>
              <a:pPr/>
              <a:t>28.10.2015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0406-6824-4105-A591-6AACBA167E9A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F968B-44F1-415C-A61B-5F8F4B760693}" type="datetimeFigureOut">
              <a:rPr lang="uk-UA" smtClean="0"/>
              <a:pPr/>
              <a:t>28.10.2015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0406-6824-4105-A591-6AACBA167E9A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F968B-44F1-415C-A61B-5F8F4B760693}" type="datetimeFigureOut">
              <a:rPr lang="uk-UA" smtClean="0"/>
              <a:pPr/>
              <a:t>28.10.2015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0406-6824-4105-A591-6AACBA167E9A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F968B-44F1-415C-A61B-5F8F4B760693}" type="datetimeFigureOut">
              <a:rPr lang="uk-UA" smtClean="0"/>
              <a:pPr/>
              <a:t>28.10.2015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0406-6824-4105-A591-6AACBA167E9A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F968B-44F1-415C-A61B-5F8F4B760693}" type="datetimeFigureOut">
              <a:rPr lang="uk-UA" smtClean="0"/>
              <a:pPr/>
              <a:t>28.10.2015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0406-6824-4105-A591-6AACBA167E9A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F968B-44F1-415C-A61B-5F8F4B760693}" type="datetimeFigureOut">
              <a:rPr lang="uk-UA" smtClean="0"/>
              <a:pPr/>
              <a:t>28.10.2015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0406-6824-4105-A591-6AACBA167E9A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F968B-44F1-415C-A61B-5F8F4B760693}" type="datetimeFigureOut">
              <a:rPr lang="uk-UA" smtClean="0"/>
              <a:pPr/>
              <a:t>28.10.2015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0406-6824-4105-A591-6AACBA167E9A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F968B-44F1-415C-A61B-5F8F4B760693}" type="datetimeFigureOut">
              <a:rPr lang="uk-UA" smtClean="0"/>
              <a:pPr/>
              <a:t>28.10.2015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0406-6824-4105-A591-6AACBA167E9A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F968B-44F1-415C-A61B-5F8F4B760693}" type="datetimeFigureOut">
              <a:rPr lang="uk-UA" smtClean="0"/>
              <a:pPr/>
              <a:t>28.10.2015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0406-6824-4105-A591-6AACBA167E9A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F968B-44F1-415C-A61B-5F8F4B760693}" type="datetimeFigureOut">
              <a:rPr lang="uk-UA" smtClean="0"/>
              <a:pPr/>
              <a:t>28.10.2015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0406-6824-4105-A591-6AACBA167E9A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F968B-44F1-415C-A61B-5F8F4B760693}" type="datetimeFigureOut">
              <a:rPr lang="uk-UA" smtClean="0"/>
              <a:pPr/>
              <a:t>28.10.2015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40406-6824-4105-A591-6AACBA167E9A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1%D0%BF%D0%B5%D0%BA%D1%82%D1%80" TargetMode="External"/><Relationship Id="rId2" Type="http://schemas.openxmlformats.org/officeDocument/2006/relationships/hyperlink" Target="https://uk.wikipedia.org/wiki/%D0%A7%D0%B5%D1%80%D0%B2%D0%BE%D0%BD%D0%B5_%D0%B7%D0%BC%D1%96%D1%89%D0%B5%D0%BD%D0%BD%D1%8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0%D0%B0%D0%B4%D1%96%D0%BE%D0%B2%D0%B8%D0%BF%D1%80%D0%BE%D0%BC%D1%96%D0%BD%D1%8E%D0%B2%D0%B0%D0%BD%D0%BD%D1%8F" TargetMode="External"/><Relationship Id="rId2" Type="http://schemas.openxmlformats.org/officeDocument/2006/relationships/hyperlink" Target="https://uk.wikipedia.org/wiki/1963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uk.wikipedia.org/wiki/%D0%A0%D1%96%D0%BA" TargetMode="External"/><Relationship Id="rId4" Type="http://schemas.openxmlformats.org/officeDocument/2006/relationships/hyperlink" Target="https://uk.wikipedia.org/wiki/%D0%94%D0%B5%D0%BD%D1%8C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uk.wikipedia.org/wiki/%D0%A7%D0%BE%D1%80%D0%BD%D0%B0_%D0%B4%D1%96%D1%80%D0%B0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7%D0%B0%D0%BA%D0%BE%D0%BD_%D0%A5%D0%B0%D0%B1%D0%B1%D0%BB%D0%B0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C%D1%96%D0%B6%D0%B7%D0%BE%D1%80%D1%8F%D0%BD%D0%B5_%D1%81%D0%B5%D1%80%D0%B5%D0%B4%D0%BE%D0%B2%D0%B8%D1%89%D0%B5" TargetMode="External"/><Relationship Id="rId2" Type="http://schemas.openxmlformats.org/officeDocument/2006/relationships/hyperlink" Target="https://uk.wikipedia.org/wiki/%D0%A1%D0%BF%D0%B5%D0%BA%D1%82%D1%8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0"/>
            <a:ext cx="7772400" cy="1470025"/>
          </a:xfrm>
        </p:spPr>
        <p:txBody>
          <a:bodyPr/>
          <a:lstStyle/>
          <a:p>
            <a:r>
              <a:rPr lang="uk-UA" dirty="0" smtClean="0"/>
              <a:t>Квазари</a:t>
            </a: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643042" y="1643050"/>
            <a:ext cx="5857916" cy="439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vi-VN" sz="2800" b="1" dirty="0"/>
              <a:t>Кваза́ри</a:t>
            </a:r>
            <a:r>
              <a:rPr lang="vi-VN" sz="2800" dirty="0"/>
              <a:t> </a:t>
            </a:r>
            <a:r>
              <a:rPr lang="vi-VN" sz="2800" dirty="0" smtClean="0"/>
              <a:t>— </a:t>
            </a:r>
            <a:r>
              <a:rPr lang="vi-VN" sz="2800" dirty="0"/>
              <a:t>позагалактичні об'єкти, які мають зореподібні зображення й потужні емісійні лінії з великим </a:t>
            </a:r>
            <a:r>
              <a:rPr lang="vi-VN" sz="2800" u="sng" dirty="0">
                <a:hlinkClick r:id="rId2" tooltip="Червоне зміщення"/>
              </a:rPr>
              <a:t>червоним зміщенням</a:t>
            </a:r>
            <a:r>
              <a:rPr lang="vi-VN" sz="2800" dirty="0"/>
              <a:t> у </a:t>
            </a:r>
            <a:r>
              <a:rPr lang="vi-VN" sz="2800" dirty="0">
                <a:hlinkClick r:id="rId3" tooltip="Спектр"/>
              </a:rPr>
              <a:t>спектрі</a:t>
            </a:r>
            <a:r>
              <a:rPr lang="vi-VN" sz="2800" dirty="0"/>
              <a:t>.</a:t>
            </a:r>
            <a:endParaRPr lang="uk-UA" sz="2800" dirty="0"/>
          </a:p>
        </p:txBody>
      </p:sp>
      <p:pic>
        <p:nvPicPr>
          <p:cNvPr id="4" name="Содержимое 3" descr="1351166621_kvazari_2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14480" y="1928802"/>
            <a:ext cx="5619771" cy="40005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642918"/>
            <a:ext cx="1071570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28794" y="57148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err="1"/>
              <a:t>Квазари</a:t>
            </a:r>
            <a:r>
              <a:rPr lang="ru-RU" sz="2400" dirty="0"/>
              <a:t> </a:t>
            </a:r>
            <a:r>
              <a:rPr lang="ru-RU" sz="2400" dirty="0" err="1"/>
              <a:t>було</a:t>
            </a:r>
            <a:r>
              <a:rPr lang="ru-RU" sz="2400" dirty="0"/>
              <a:t> </a:t>
            </a:r>
            <a:r>
              <a:rPr lang="ru-RU" sz="2400" dirty="0" err="1"/>
              <a:t>виявлено</a:t>
            </a:r>
            <a:r>
              <a:rPr lang="ru-RU" sz="2400" dirty="0"/>
              <a:t> </a:t>
            </a:r>
            <a:r>
              <a:rPr lang="ru-RU" sz="2400" dirty="0">
                <a:hlinkClick r:id="rId2" tooltip="1963"/>
              </a:rPr>
              <a:t>1963</a:t>
            </a:r>
            <a:r>
              <a:rPr lang="ru-RU" sz="2400" dirty="0"/>
              <a:t> року як </a:t>
            </a:r>
            <a:r>
              <a:rPr lang="ru-RU" sz="2400" dirty="0" err="1"/>
              <a:t>джерела</a:t>
            </a:r>
            <a:r>
              <a:rPr lang="ru-RU" sz="2400" dirty="0"/>
              <a:t> </a:t>
            </a:r>
            <a:r>
              <a:rPr lang="ru-RU" sz="2400" u="sng" dirty="0" err="1">
                <a:hlinkClick r:id="rId3" tooltip="Радіовипромінювання"/>
              </a:rPr>
              <a:t>радіовипромінювання</a:t>
            </a:r>
            <a:r>
              <a:rPr lang="ru-RU" sz="2400" dirty="0"/>
              <a:t>.</a:t>
            </a:r>
            <a:endParaRPr lang="uk-UA" sz="2400" dirty="0"/>
          </a:p>
        </p:txBody>
      </p:sp>
      <p:sp>
        <p:nvSpPr>
          <p:cNvPr id="4" name="Овал 3"/>
          <p:cNvSpPr/>
          <p:nvPr/>
        </p:nvSpPr>
        <p:spPr>
          <a:xfrm>
            <a:off x="285720" y="2643182"/>
            <a:ext cx="1071570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2000232" y="2357430"/>
            <a:ext cx="52149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. Сьогодні квазарами називають обидва типи об'єктів: перші — </a:t>
            </a:r>
            <a:r>
              <a:rPr lang="uk-UA" sz="2400" i="1" dirty="0" err="1"/>
              <a:t>радіоголосними</a:t>
            </a:r>
            <a:r>
              <a:rPr lang="uk-UA" sz="2400" dirty="0"/>
              <a:t> (або радіоактивними), а інші — </a:t>
            </a:r>
            <a:r>
              <a:rPr lang="uk-UA" sz="2400" i="1" dirty="0" err="1" smtClean="0"/>
              <a:t>радіотихими</a:t>
            </a:r>
            <a:r>
              <a:rPr lang="uk-UA" sz="2400" i="1" dirty="0" smtClean="0"/>
              <a:t>.</a:t>
            </a:r>
            <a:endParaRPr lang="uk-UA" sz="2400" dirty="0"/>
          </a:p>
        </p:txBody>
      </p:sp>
      <p:sp>
        <p:nvSpPr>
          <p:cNvPr id="6" name="Овал 5"/>
          <p:cNvSpPr/>
          <p:nvPr/>
        </p:nvSpPr>
        <p:spPr>
          <a:xfrm>
            <a:off x="285720" y="5000636"/>
            <a:ext cx="1071570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1857356" y="485776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err="1"/>
              <a:t>Квазари</a:t>
            </a:r>
            <a:r>
              <a:rPr lang="ru-RU" sz="2400" dirty="0"/>
              <a:t> </a:t>
            </a:r>
            <a:r>
              <a:rPr lang="ru-RU" sz="2400" dirty="0" err="1"/>
              <a:t>виявляють</a:t>
            </a:r>
            <a:r>
              <a:rPr lang="ru-RU" sz="2400" dirty="0"/>
              <a:t> </a:t>
            </a:r>
            <a:r>
              <a:rPr lang="ru-RU" sz="2400" dirty="0" err="1"/>
              <a:t>змінність</a:t>
            </a:r>
            <a:r>
              <a:rPr lang="ru-RU" sz="2400" dirty="0"/>
              <a:t> у широкому часовому </a:t>
            </a:r>
            <a:r>
              <a:rPr lang="ru-RU" sz="2400" dirty="0" err="1"/>
              <a:t>діапазоні</a:t>
            </a:r>
            <a:r>
              <a:rPr lang="ru-RU" sz="2400" dirty="0"/>
              <a:t> —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кількох</a:t>
            </a:r>
            <a:r>
              <a:rPr lang="ru-RU" sz="2400" dirty="0"/>
              <a:t> </a:t>
            </a:r>
            <a:r>
              <a:rPr lang="ru-RU" sz="2400" dirty="0" err="1">
                <a:solidFill>
                  <a:schemeClr val="accent4">
                    <a:lumMod val="75000"/>
                  </a:schemeClr>
                </a:solidFill>
                <a:hlinkClick r:id="rId4" tooltip="День"/>
              </a:rPr>
              <a:t>днів</a:t>
            </a:r>
            <a:r>
              <a:rPr lang="ru-RU" sz="2400" dirty="0"/>
              <a:t> до </a:t>
            </a:r>
            <a:r>
              <a:rPr lang="ru-RU" sz="2400" dirty="0" err="1"/>
              <a:t>кількох</a:t>
            </a:r>
            <a:r>
              <a:rPr lang="ru-RU" sz="2400" dirty="0"/>
              <a:t> </a:t>
            </a:r>
            <a:r>
              <a:rPr lang="ru-RU" sz="2400" u="sng" dirty="0" err="1">
                <a:hlinkClick r:id="rId5" tooltip="Рік"/>
              </a:rPr>
              <a:t>років</a:t>
            </a:r>
            <a:r>
              <a:rPr lang="ru-RU" sz="2400" dirty="0"/>
              <a:t>.</a:t>
            </a:r>
            <a:endParaRPr lang="uk-U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 початку XXI ст. </a:t>
            </a:r>
            <a:r>
              <a:rPr lang="ru-RU" dirty="0" err="1"/>
              <a:t>встановлено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квазари</a:t>
            </a:r>
            <a:r>
              <a:rPr lang="ru-RU" dirty="0"/>
              <a:t> — </a:t>
            </a:r>
            <a:r>
              <a:rPr lang="ru-RU" dirty="0" err="1"/>
              <a:t>це</a:t>
            </a:r>
            <a:r>
              <a:rPr lang="ru-RU" dirty="0"/>
              <a:t> галактики,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в </a:t>
            </a:r>
            <a:r>
              <a:rPr lang="ru-RU" dirty="0" err="1"/>
              <a:t>центрі</a:t>
            </a:r>
            <a:r>
              <a:rPr lang="ru-RU" dirty="0"/>
              <a:t> </a:t>
            </a:r>
            <a:r>
              <a:rPr lang="ru-RU" dirty="0" err="1"/>
              <a:t>надмасивні</a:t>
            </a:r>
            <a:r>
              <a:rPr lang="ru-RU" dirty="0"/>
              <a:t> </a:t>
            </a:r>
            <a:r>
              <a:rPr lang="ru-RU" dirty="0" err="1">
                <a:hlinkClick r:id="rId2" tooltip="Чорна діра"/>
              </a:rPr>
              <a:t>чорні</a:t>
            </a:r>
            <a:r>
              <a:rPr lang="ru-RU" dirty="0">
                <a:hlinkClick r:id="rId2" tooltip="Чорна діра"/>
              </a:rPr>
              <a:t> </a:t>
            </a:r>
            <a:r>
              <a:rPr lang="ru-RU" dirty="0" err="1">
                <a:hlinkClick r:id="rId2" tooltip="Чорна діра"/>
              </a:rPr>
              <a:t>діри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Висока</a:t>
            </a:r>
            <a:r>
              <a:rPr lang="ru-RU" dirty="0" smtClean="0"/>
              <a:t> </a:t>
            </a:r>
            <a:r>
              <a:rPr lang="ru-RU" dirty="0" err="1"/>
              <a:t>світність</a:t>
            </a:r>
            <a:r>
              <a:rPr lang="ru-RU" dirty="0"/>
              <a:t> </a:t>
            </a:r>
            <a:r>
              <a:rPr lang="ru-RU" dirty="0" err="1"/>
              <a:t>квазарів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 </a:t>
            </a:r>
            <a:r>
              <a:rPr lang="ru-RU" dirty="0" err="1"/>
              <a:t>спостерігати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на </a:t>
            </a:r>
            <a:r>
              <a:rPr lang="ru-RU" dirty="0" err="1"/>
              <a:t>дуже</a:t>
            </a:r>
            <a:r>
              <a:rPr lang="ru-RU" dirty="0"/>
              <a:t> великих </a:t>
            </a:r>
            <a:r>
              <a:rPr lang="ru-RU" dirty="0" err="1"/>
              <a:t>відстанях</a:t>
            </a:r>
            <a:r>
              <a:rPr lang="ru-RU" dirty="0"/>
              <a:t>. </a:t>
            </a:r>
            <a:r>
              <a:rPr lang="ru-RU" dirty="0" err="1"/>
              <a:t>Виявлено</a:t>
            </a:r>
            <a:r>
              <a:rPr lang="ru-RU" dirty="0"/>
              <a:t> </a:t>
            </a:r>
            <a:r>
              <a:rPr lang="ru-RU" dirty="0" err="1"/>
              <a:t>квазари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червоним</a:t>
            </a:r>
            <a:r>
              <a:rPr lang="ru-RU" dirty="0"/>
              <a:t> </a:t>
            </a:r>
            <a:r>
              <a:rPr lang="ru-RU" dirty="0" err="1"/>
              <a:t>зсувом</a:t>
            </a:r>
            <a:r>
              <a:rPr lang="ru-RU" dirty="0"/>
              <a:t> </a:t>
            </a:r>
            <a:r>
              <a:rPr lang="ru-RU" dirty="0" err="1"/>
              <a:t>z</a:t>
            </a:r>
            <a:r>
              <a:rPr lang="ru-RU" dirty="0"/>
              <a:t>&gt;4.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 </a:t>
            </a:r>
            <a:endParaRPr lang="uk-UA" dirty="0"/>
          </a:p>
        </p:txBody>
      </p:sp>
      <p:pic>
        <p:nvPicPr>
          <p:cNvPr id="4" name="Содержимое 3" descr="загружено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24531" y="4199780"/>
            <a:ext cx="3319469" cy="2658220"/>
          </a:xfrm>
        </p:spPr>
      </p:pic>
      <p:sp>
        <p:nvSpPr>
          <p:cNvPr id="5" name="Прямоугольник 4"/>
          <p:cNvSpPr/>
          <p:nvPr/>
        </p:nvSpPr>
        <p:spPr>
          <a:xfrm>
            <a:off x="785786" y="1857364"/>
            <a:ext cx="707236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 Із </a:t>
            </a:r>
            <a:r>
              <a:rPr lang="uk-UA" sz="2800" dirty="0">
                <a:hlinkClick r:id="rId3" tooltip="Закон Хаббла"/>
              </a:rPr>
              <a:t>закону </a:t>
            </a:r>
            <a:r>
              <a:rPr lang="uk-UA" sz="2800" dirty="0" err="1">
                <a:hlinkClick r:id="rId3" tooltip="Закон Хаббла"/>
              </a:rPr>
              <a:t>Хаббла</a:t>
            </a:r>
            <a:r>
              <a:rPr lang="uk-UA" sz="2800" dirty="0"/>
              <a:t> випливає, що квазари розташовані від нас на дуже великих відстанях, і, як наслідок, ми бачимо їх далеке минуле</a:t>
            </a:r>
          </a:p>
        </p:txBody>
      </p:sp>
      <p:sp>
        <p:nvSpPr>
          <p:cNvPr id="6" name="5-конечная звезда 5"/>
          <p:cNvSpPr/>
          <p:nvPr/>
        </p:nvSpPr>
        <p:spPr>
          <a:xfrm>
            <a:off x="142844" y="1928802"/>
            <a:ext cx="428628" cy="4286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Содержимое 3" descr="-6-7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500042"/>
            <a:ext cx="8215369" cy="616152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uk-UA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Квазари дають інформацію про ранній період Всесвіту — </a:t>
            </a:r>
            <a:r>
              <a:rPr lang="uk-UA" dirty="0" smtClean="0"/>
              <a:t>кінець </a:t>
            </a:r>
            <a:r>
              <a:rPr lang="uk-UA" dirty="0" err="1" smtClean="0"/>
              <a:t>реіонізації</a:t>
            </a:r>
            <a:r>
              <a:rPr lang="uk-UA" dirty="0" smtClean="0"/>
              <a:t>.</a:t>
            </a:r>
          </a:p>
          <a:p>
            <a:r>
              <a:rPr lang="ru-RU" u="sng" dirty="0" err="1">
                <a:hlinkClick r:id="rId2" tooltip="Спектр"/>
              </a:rPr>
              <a:t>Спектри</a:t>
            </a:r>
            <a:r>
              <a:rPr lang="ru-RU" dirty="0"/>
              <a:t> </a:t>
            </a:r>
            <a:r>
              <a:rPr lang="ru-RU" dirty="0" err="1"/>
              <a:t>найвіддаленіших</a:t>
            </a:r>
            <a:r>
              <a:rPr lang="ru-RU" dirty="0"/>
              <a:t> </a:t>
            </a:r>
            <a:r>
              <a:rPr lang="ru-RU" dirty="0" err="1"/>
              <a:t>квазарів</a:t>
            </a:r>
            <a:r>
              <a:rPr lang="ru-RU" dirty="0"/>
              <a:t> (</a:t>
            </a:r>
            <a:r>
              <a:rPr lang="ru-RU" dirty="0" err="1"/>
              <a:t>червоне</a:t>
            </a:r>
            <a:r>
              <a:rPr lang="ru-RU" dirty="0"/>
              <a:t> </a:t>
            </a:r>
            <a:r>
              <a:rPr lang="ru-RU" dirty="0" err="1"/>
              <a:t>зміщення</a:t>
            </a:r>
            <a:r>
              <a:rPr lang="ru-RU" dirty="0"/>
              <a:t> ≥ 6</a:t>
            </a:r>
            <a:r>
              <a:rPr lang="ru-RU" dirty="0" smtClean="0"/>
              <a:t>)</a:t>
            </a:r>
            <a:r>
              <a:rPr lang="ru-RU" dirty="0"/>
              <a:t> </a:t>
            </a:r>
            <a:r>
              <a:rPr lang="ru-RU" dirty="0" err="1"/>
              <a:t>містять</a:t>
            </a:r>
            <a:r>
              <a:rPr lang="ru-RU" dirty="0"/>
              <a:t> </a:t>
            </a:r>
            <a:r>
              <a:rPr lang="ru-RU" dirty="0" err="1"/>
              <a:t>абсорбційні</a:t>
            </a:r>
            <a:r>
              <a:rPr lang="ru-RU" dirty="0"/>
              <a:t> </a:t>
            </a:r>
            <a:r>
              <a:rPr lang="ru-RU" dirty="0" err="1"/>
              <a:t>лінії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свідчать</a:t>
            </a:r>
            <a:r>
              <a:rPr lang="ru-RU" dirty="0"/>
              <a:t> про </a:t>
            </a:r>
            <a:r>
              <a:rPr lang="ru-RU" dirty="0" smtClean="0"/>
              <a:t>те,</a:t>
            </a:r>
            <a:r>
              <a:rPr lang="ru-RU" dirty="0"/>
              <a:t> </a:t>
            </a:r>
            <a:r>
              <a:rPr lang="ru-RU" dirty="0" err="1"/>
              <a:t>що</a:t>
            </a:r>
            <a:r>
              <a:rPr lang="ru-RU" dirty="0"/>
              <a:t> </a:t>
            </a:r>
            <a:r>
              <a:rPr lang="ru-RU" dirty="0" err="1">
                <a:hlinkClick r:id="rId3" tooltip="Міжзоряне середовище"/>
              </a:rPr>
              <a:t>міжгалактичне</a:t>
            </a:r>
            <a:r>
              <a:rPr lang="ru-RU" dirty="0">
                <a:hlinkClick r:id="rId3" tooltip="Міжзоряне середовище"/>
              </a:rPr>
              <a:t> </a:t>
            </a:r>
            <a:r>
              <a:rPr lang="ru-RU" dirty="0" err="1">
                <a:hlinkClick r:id="rId3" tooltip="Міжзоряне середовище"/>
              </a:rPr>
              <a:t>середовище</a:t>
            </a:r>
            <a:r>
              <a:rPr lang="ru-RU" dirty="0"/>
              <a:t> у </a:t>
            </a:r>
            <a:r>
              <a:rPr lang="ru-RU" dirty="0" err="1"/>
              <a:t>ті</a:t>
            </a:r>
            <a:r>
              <a:rPr lang="ru-RU" dirty="0"/>
              <a:t> </a:t>
            </a:r>
            <a:r>
              <a:rPr lang="ru-RU" dirty="0" err="1"/>
              <a:t>часи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заповнене</a:t>
            </a:r>
            <a:r>
              <a:rPr lang="ru-RU" dirty="0"/>
              <a:t> </a:t>
            </a:r>
            <a:r>
              <a:rPr lang="ru-RU" dirty="0" err="1"/>
              <a:t>нейтральним</a:t>
            </a:r>
            <a:r>
              <a:rPr lang="ru-RU" dirty="0"/>
              <a:t> газом. </a:t>
            </a:r>
            <a:endParaRPr lang="uk-UA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32</Words>
  <Application>Microsoft Office PowerPoint</Application>
  <PresentationFormat>Экран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Квазари</vt:lpstr>
      <vt:lpstr>Кваза́ри — позагалактичні об'єкти, які мають зореподібні зображення й потужні емісійні лінії з великим червоним зміщенням у спектрі.</vt:lpstr>
      <vt:lpstr>Слайд 3</vt:lpstr>
      <vt:lpstr>Слайд 4</vt:lpstr>
      <vt:lpstr> </vt:lpstr>
      <vt:lpstr>Слайд 6</vt:lpstr>
      <vt:lpstr>Слайд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Квазари</dc:title>
  <dc:creator>Маріна</dc:creator>
  <cp:lastModifiedBy>Маріна</cp:lastModifiedBy>
  <cp:revision>5</cp:revision>
  <dcterms:created xsi:type="dcterms:W3CDTF">2015-10-25T14:24:54Z</dcterms:created>
  <dcterms:modified xsi:type="dcterms:W3CDTF">2015-10-28T12:22:30Z</dcterms:modified>
</cp:coreProperties>
</file>