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73" r:id="rId3"/>
    <p:sldId id="265" r:id="rId4"/>
    <p:sldId id="262" r:id="rId5"/>
    <p:sldId id="258" r:id="rId6"/>
    <p:sldId id="259" r:id="rId7"/>
    <p:sldId id="269" r:id="rId8"/>
    <p:sldId id="266" r:id="rId9"/>
    <p:sldId id="272" r:id="rId10"/>
    <p:sldId id="261" r:id="rId11"/>
    <p:sldId id="260" r:id="rId12"/>
    <p:sldId id="263" r:id="rId13"/>
    <p:sldId id="264" r:id="rId14"/>
    <p:sldId id="275" r:id="rId1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638DB-FF56-4F30-B045-69C76643BE7D}" type="datetimeFigureOut">
              <a:rPr lang="uk-UA" smtClean="0"/>
              <a:pPr/>
              <a:t>27.10.2015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1B27-11D9-492D-A695-D9666AF3331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638DB-FF56-4F30-B045-69C76643BE7D}" type="datetimeFigureOut">
              <a:rPr lang="uk-UA" smtClean="0"/>
              <a:pPr/>
              <a:t>27.10.2015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1B27-11D9-492D-A695-D9666AF333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638DB-FF56-4F30-B045-69C76643BE7D}" type="datetimeFigureOut">
              <a:rPr lang="uk-UA" smtClean="0"/>
              <a:pPr/>
              <a:t>27.10.2015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1B27-11D9-492D-A695-D9666AF333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638DB-FF56-4F30-B045-69C76643BE7D}" type="datetimeFigureOut">
              <a:rPr lang="uk-UA" smtClean="0"/>
              <a:pPr/>
              <a:t>27.10.2015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1B27-11D9-492D-A695-D9666AF333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638DB-FF56-4F30-B045-69C76643BE7D}" type="datetimeFigureOut">
              <a:rPr lang="uk-UA" smtClean="0"/>
              <a:pPr/>
              <a:t>27.10.2015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1B27-11D9-492D-A695-D9666AF333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638DB-FF56-4F30-B045-69C76643BE7D}" type="datetimeFigureOut">
              <a:rPr lang="uk-UA" smtClean="0"/>
              <a:pPr/>
              <a:t>27.10.2015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1B27-11D9-492D-A695-D9666AF333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638DB-FF56-4F30-B045-69C76643BE7D}" type="datetimeFigureOut">
              <a:rPr lang="uk-UA" smtClean="0"/>
              <a:pPr/>
              <a:t>27.10.2015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1B27-11D9-492D-A695-D9666AF333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638DB-FF56-4F30-B045-69C76643BE7D}" type="datetimeFigureOut">
              <a:rPr lang="uk-UA" smtClean="0"/>
              <a:pPr/>
              <a:t>27.10.2015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1B27-11D9-492D-A695-D9666AF333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638DB-FF56-4F30-B045-69C76643BE7D}" type="datetimeFigureOut">
              <a:rPr lang="uk-UA" smtClean="0"/>
              <a:pPr/>
              <a:t>27.10.2015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1B27-11D9-492D-A695-D9666AF333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638DB-FF56-4F30-B045-69C76643BE7D}" type="datetimeFigureOut">
              <a:rPr lang="uk-UA" smtClean="0"/>
              <a:pPr/>
              <a:t>27.10.2015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1B27-11D9-492D-A695-D9666AF3331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C7A638DB-FF56-4F30-B045-69C76643BE7D}" type="datetimeFigureOut">
              <a:rPr lang="uk-UA" smtClean="0"/>
              <a:pPr/>
              <a:t>27.10.2015</a:t>
            </a:fld>
            <a:endParaRPr lang="uk-UA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A3C1B27-11D9-492D-A695-D9666AF333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7A638DB-FF56-4F30-B045-69C76643BE7D}" type="datetimeFigureOut">
              <a:rPr lang="uk-UA" smtClean="0"/>
              <a:pPr/>
              <a:t>27.10.2015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A3C1B27-11D9-492D-A695-D9666AF33314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2%D0%B2%D0%B5%D1%80%D0%B4%D0%B5_%D1%82%D1%96%D0%BB%D0%BE" TargetMode="External"/><Relationship Id="rId2" Type="http://schemas.openxmlformats.org/officeDocument/2006/relationships/hyperlink" Target="https://uk.wikipedia.org/wiki/%D0%90%D0%BA%D1%80%D0%B5%D1%86%D1%96%D1%8F_(%D0%BA%D0%BE%D1%81%D0%BC%D0%BE%D1%81)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hyperlink" Target="https://uk.wikipedia.org/wiki/%D0%97%D0%B5%D0%BC%D0%BD%D0%B0_%D0%BA%D0%BE%D1%80%D0%B0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4204917fu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91439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V="1">
            <a:off x="755576" y="6857999"/>
            <a:ext cx="2950096" cy="45719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80" y="260648"/>
            <a:ext cx="3528392" cy="3600400"/>
          </a:xfrm>
        </p:spPr>
        <p:txBody>
          <a:bodyPr>
            <a:normAutofit/>
          </a:bodyPr>
          <a:lstStyle/>
          <a:p>
            <a:r>
              <a:rPr lang="ru-RU" sz="4400" dirty="0" err="1" smtClean="0">
                <a:solidFill>
                  <a:srgbClr val="FFC000"/>
                </a:solidFill>
              </a:rPr>
              <a:t>Обертання</a:t>
            </a:r>
            <a:r>
              <a:rPr lang="ru-RU" sz="4400" dirty="0" smtClean="0">
                <a:solidFill>
                  <a:srgbClr val="FFC000"/>
                </a:solidFill>
              </a:rPr>
              <a:t> </a:t>
            </a:r>
            <a:r>
              <a:rPr lang="ru-RU" sz="4400" dirty="0" err="1" smtClean="0">
                <a:solidFill>
                  <a:srgbClr val="FFC000"/>
                </a:solidFill>
              </a:rPr>
              <a:t>Землі</a:t>
            </a:r>
            <a:r>
              <a:rPr lang="ru-RU" sz="4400" dirty="0" smtClean="0">
                <a:solidFill>
                  <a:srgbClr val="FFC000"/>
                </a:solidFill>
              </a:rPr>
              <a:t> </a:t>
            </a:r>
            <a:r>
              <a:rPr lang="ru-RU" sz="4400" dirty="0" err="1" smtClean="0">
                <a:solidFill>
                  <a:srgbClr val="FFC000"/>
                </a:solidFill>
              </a:rPr>
              <a:t>навколо</a:t>
            </a:r>
            <a:r>
              <a:rPr lang="ru-RU" sz="4400" dirty="0" smtClean="0">
                <a:solidFill>
                  <a:srgbClr val="FFC000"/>
                </a:solidFill>
              </a:rPr>
              <a:t> </a:t>
            </a:r>
            <a:r>
              <a:rPr lang="ru-RU" sz="4400" dirty="0" err="1" smtClean="0">
                <a:solidFill>
                  <a:srgbClr val="FFC000"/>
                </a:solidFill>
              </a:rPr>
              <a:t>Сонця</a:t>
            </a:r>
            <a:r>
              <a:rPr lang="ru-RU" sz="4400" dirty="0" smtClean="0">
                <a:solidFill>
                  <a:srgbClr val="FFC000"/>
                </a:solidFill>
              </a:rPr>
              <a:t> </a:t>
            </a:r>
            <a:r>
              <a:rPr lang="ru-RU" sz="4400" dirty="0" err="1" smtClean="0">
                <a:solidFill>
                  <a:srgbClr val="FFC000"/>
                </a:solidFill>
              </a:rPr>
              <a:t>змінює</a:t>
            </a:r>
            <a:r>
              <a:rPr lang="ru-RU" sz="4400" dirty="0" smtClean="0">
                <a:solidFill>
                  <a:srgbClr val="FFC000"/>
                </a:solidFill>
              </a:rPr>
              <a:t> пори року.</a:t>
            </a:r>
            <a:endParaRPr lang="uk-UA" sz="4400" dirty="0">
              <a:solidFill>
                <a:srgbClr val="FFC000"/>
              </a:solidFill>
            </a:endParaRPr>
          </a:p>
        </p:txBody>
      </p:sp>
      <p:pic>
        <p:nvPicPr>
          <p:cNvPr id="5" name="Рисунок 4" descr="image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548680"/>
            <a:ext cx="4960620" cy="3744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4008" y="620688"/>
            <a:ext cx="4335016" cy="440851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Один </a:t>
            </a:r>
            <a:r>
              <a:rPr lang="ru-RU" sz="3200" dirty="0" err="1" smtClean="0"/>
              <a:t>повний</a:t>
            </a:r>
            <a:r>
              <a:rPr lang="ru-RU" sz="3200" dirty="0" smtClean="0"/>
              <a:t> </a:t>
            </a:r>
            <a:r>
              <a:rPr lang="ru-RU" sz="3200" dirty="0" err="1" smtClean="0"/>
              <a:t>оберт</a:t>
            </a:r>
            <a:r>
              <a:rPr lang="ru-RU" sz="3200" dirty="0" smtClean="0"/>
              <a:t> </a:t>
            </a:r>
            <a:r>
              <a:rPr lang="ru-RU" sz="3200" dirty="0" err="1" smtClean="0"/>
              <a:t>навколо</a:t>
            </a:r>
            <a:r>
              <a:rPr lang="ru-RU" sz="3200" dirty="0" smtClean="0"/>
              <a:t> </a:t>
            </a:r>
            <a:r>
              <a:rPr lang="ru-RU" sz="3200" dirty="0" err="1" smtClean="0"/>
              <a:t>своєї</a:t>
            </a:r>
            <a:r>
              <a:rPr lang="ru-RU" sz="3200" dirty="0" smtClean="0"/>
              <a:t> </a:t>
            </a:r>
            <a:r>
              <a:rPr lang="ru-RU" sz="3200" dirty="0" err="1" smtClean="0"/>
              <a:t>осі</a:t>
            </a:r>
            <a:r>
              <a:rPr lang="ru-RU" sz="3200" dirty="0" smtClean="0"/>
              <a:t> Земля </a:t>
            </a:r>
            <a:r>
              <a:rPr lang="ru-RU" sz="3200" dirty="0" err="1" smtClean="0"/>
              <a:t>робить</a:t>
            </a:r>
            <a:r>
              <a:rPr lang="ru-RU" sz="3200" dirty="0" smtClean="0"/>
              <a:t> за 24 </a:t>
            </a:r>
            <a:r>
              <a:rPr lang="ru-RU" sz="3200" dirty="0" err="1" smtClean="0"/>
              <a:t>години</a:t>
            </a:r>
            <a:r>
              <a:rPr lang="ru-RU" sz="3200" dirty="0" smtClean="0"/>
              <a:t> (23 </a:t>
            </a:r>
            <a:r>
              <a:rPr lang="ru-RU" sz="3200" dirty="0" err="1" smtClean="0"/>
              <a:t>години</a:t>
            </a:r>
            <a:r>
              <a:rPr lang="ru-RU" sz="3200" dirty="0" smtClean="0"/>
              <a:t> 56 </a:t>
            </a:r>
            <a:r>
              <a:rPr lang="ru-RU" sz="3200" dirty="0" err="1" smtClean="0"/>
              <a:t>хвилин</a:t>
            </a:r>
            <a:r>
              <a:rPr lang="ru-RU" sz="3200" dirty="0" smtClean="0"/>
              <a:t> 4 </a:t>
            </a:r>
            <a:r>
              <a:rPr lang="ru-RU" sz="3200" dirty="0" err="1" smtClean="0"/>
              <a:t>секунди</a:t>
            </a:r>
            <a:r>
              <a:rPr lang="ru-RU" sz="3200" dirty="0" smtClean="0"/>
              <a:t>). Цей </a:t>
            </a:r>
            <a:r>
              <a:rPr lang="ru-RU" sz="3200" dirty="0" err="1" smtClean="0"/>
              <a:t>проміжок</a:t>
            </a:r>
            <a:r>
              <a:rPr lang="ru-RU" sz="3200" dirty="0" smtClean="0"/>
              <a:t> часу </a:t>
            </a:r>
            <a:r>
              <a:rPr lang="ru-RU" sz="3200" dirty="0" err="1" smtClean="0"/>
              <a:t>називають</a:t>
            </a:r>
            <a:r>
              <a:rPr lang="ru-RU" sz="3200" dirty="0" smtClean="0"/>
              <a:t> </a:t>
            </a:r>
            <a:r>
              <a:rPr lang="ru-RU" sz="3200" dirty="0" err="1" smtClean="0"/>
              <a:t>добою</a:t>
            </a:r>
            <a:r>
              <a:rPr lang="ru-RU" sz="3200" dirty="0" smtClean="0"/>
              <a:t> (</a:t>
            </a:r>
            <a:r>
              <a:rPr lang="ru-RU" sz="3200" dirty="0" err="1" smtClean="0"/>
              <a:t>демонстрування</a:t>
            </a:r>
            <a:r>
              <a:rPr lang="ru-RU" sz="3200" dirty="0" smtClean="0"/>
              <a:t> глобуса).</a:t>
            </a:r>
            <a:endParaRPr lang="uk-UA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2230016" cy="1499616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6" name="Рисунок 5" descr="earth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764704"/>
            <a:ext cx="3317354" cy="34613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661248"/>
            <a:ext cx="6982544" cy="432048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692696"/>
            <a:ext cx="3384376" cy="2376264"/>
          </a:xfrm>
        </p:spPr>
        <p:txBody>
          <a:bodyPr>
            <a:noAutofit/>
          </a:bodyPr>
          <a:lstStyle/>
          <a:p>
            <a:r>
              <a:rPr lang="ru-RU" sz="3600" dirty="0" err="1" smtClean="0">
                <a:solidFill>
                  <a:srgbClr val="FFC000"/>
                </a:solidFill>
              </a:rPr>
              <a:t>Кольорова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фотографія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Землі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зроблена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з</a:t>
            </a:r>
            <a:r>
              <a:rPr lang="ru-RU" sz="3600" dirty="0" smtClean="0">
                <a:solidFill>
                  <a:srgbClr val="FFC000"/>
                </a:solidFill>
              </a:rPr>
              <a:t> Аполлона-17</a:t>
            </a:r>
            <a:endParaRPr lang="uk-UA" sz="3600" dirty="0">
              <a:solidFill>
                <a:srgbClr val="FFC000"/>
              </a:solidFill>
            </a:endParaRPr>
          </a:p>
        </p:txBody>
      </p:sp>
      <p:pic>
        <p:nvPicPr>
          <p:cNvPr id="4" name="Рисунок 3" descr="The_Earth_seen_from_Apollo_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332656"/>
            <a:ext cx="4171528" cy="4320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6"/>
            <a:ext cx="8077200" cy="5040560"/>
          </a:xfrm>
        </p:spPr>
        <p:txBody>
          <a:bodyPr>
            <a:normAutofit fontScale="90000"/>
          </a:bodyPr>
          <a:lstStyle/>
          <a:p>
            <a:r>
              <a:rPr lang="uk-UA" sz="2400" b="0" dirty="0" smtClean="0"/>
              <a:t>Земля єдина планета в Сонячній системі, де існує тектоніка плит. Це означає, що ядро планети ​​рідке, а кора плаває на ядрі планети.</a:t>
            </a:r>
            <a:br>
              <a:rPr lang="uk-UA" sz="2400" b="0" dirty="0" smtClean="0"/>
            </a:br>
            <a:r>
              <a:rPr lang="uk-UA" sz="2400" b="0" dirty="0" smtClean="0"/>
              <a:t>Близько 47% земної кори складається з кисню.</a:t>
            </a:r>
            <a:br>
              <a:rPr lang="uk-UA" sz="2400" b="0" dirty="0" smtClean="0"/>
            </a:br>
            <a:r>
              <a:rPr lang="uk-UA" sz="2400" b="0" dirty="0" smtClean="0"/>
              <a:t>Земля - великий магніт з полюсами у верхній і нижній частині планети.</a:t>
            </a:r>
            <a:br>
              <a:rPr lang="uk-UA" sz="2400" b="0" dirty="0" smtClean="0"/>
            </a:br>
            <a:r>
              <a:rPr lang="uk-UA" sz="2400" b="0" dirty="0" smtClean="0"/>
              <a:t>Землі потрібно 23 години, 56 хвилини і 4 секунди, щоб обернутися навколо своєї осі. Це означає, що у добі не точно 24 години.</a:t>
            </a:r>
            <a:br>
              <a:rPr lang="uk-UA" sz="2400" b="0" dirty="0" smtClean="0"/>
            </a:br>
            <a:r>
              <a:rPr lang="uk-UA" sz="2400" b="0" dirty="0" smtClean="0"/>
              <a:t>Рік складається з 365.2564 днів, а не 365 днів. Додаткові 0,2564 дні збираються у один день: 29 лютого кожні 4 роки. Такий рік називається високосним.</a:t>
            </a:r>
            <a:br>
              <a:rPr lang="uk-UA" sz="2400" b="0" dirty="0" smtClean="0"/>
            </a:br>
            <a:r>
              <a:rPr lang="uk-UA" sz="2400" b="0" dirty="0" smtClean="0"/>
              <a:t>Земля - єдина планета в Сонячній системі, яка має воду у всіх трьох станах речовини: (твердий) лід, (рідина) море, дощ, і т.д. і (газ) хмари.</a:t>
            </a:r>
            <a:br>
              <a:rPr lang="uk-UA" sz="2400" b="0" dirty="0" smtClean="0"/>
            </a:br>
            <a:r>
              <a:rPr lang="uk-UA" sz="2400" b="0" dirty="0" smtClean="0"/>
              <a:t/>
            </a:r>
            <a:br>
              <a:rPr lang="uk-UA" sz="2400" b="0" dirty="0" smtClean="0"/>
            </a:br>
            <a:r>
              <a:rPr lang="uk-UA" b="0" dirty="0" smtClean="0"/>
              <a:t/>
            </a:r>
            <a:br>
              <a:rPr lang="uk-UA" b="0" dirty="0" smtClean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88640"/>
            <a:ext cx="7846640" cy="792088"/>
          </a:xfrm>
        </p:spPr>
        <p:txBody>
          <a:bodyPr>
            <a:normAutofit/>
          </a:bodyPr>
          <a:lstStyle/>
          <a:p>
            <a:r>
              <a:rPr lang="uk-UA" sz="4400" b="1" u="sng" dirty="0" smtClean="0">
                <a:solidFill>
                  <a:srgbClr val="FFC000"/>
                </a:solidFill>
              </a:rPr>
              <a:t>Цікаві факти:</a:t>
            </a:r>
            <a:endParaRPr lang="uk-UA" sz="44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772816"/>
            <a:ext cx="8013192" cy="1872208"/>
          </a:xfrm>
        </p:spPr>
        <p:txBody>
          <a:bodyPr>
            <a:normAutofit/>
          </a:bodyPr>
          <a:lstStyle/>
          <a:p>
            <a:r>
              <a:rPr lang="uk-UA" sz="8000" dirty="0" smtClean="0"/>
              <a:t>Дякую за увагу!</a:t>
            </a:r>
            <a:endParaRPr lang="uk-UA" sz="8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esentations_slide (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0"/>
            <a:ext cx="3816424" cy="6237312"/>
          </a:xfrm>
        </p:spPr>
        <p:txBody>
          <a:bodyPr>
            <a:normAutofit/>
          </a:bodyPr>
          <a:lstStyle/>
          <a:p>
            <a:r>
              <a:rPr lang="uk-UA" sz="2400" b="0" dirty="0" smtClean="0"/>
              <a:t>Земля утворилася приблизно 4,54 </a:t>
            </a:r>
            <a:r>
              <a:rPr lang="uk-UA" sz="2400" b="0" dirty="0" err="1" smtClean="0"/>
              <a:t>млрд</a:t>
            </a:r>
            <a:r>
              <a:rPr lang="uk-UA" sz="2400" b="0" dirty="0" smtClean="0"/>
              <a:t> років тому із дископодібної </a:t>
            </a:r>
            <a:r>
              <a:rPr lang="uk-UA" sz="2400" b="0" dirty="0" err="1" smtClean="0"/>
              <a:t>протопланетарної</a:t>
            </a:r>
            <a:r>
              <a:rPr lang="uk-UA" sz="2400" b="0" dirty="0" smtClean="0"/>
              <a:t> хмари разом із іншими планетами Сонячної системи. Формування Землі в результаті </a:t>
            </a:r>
            <a:r>
              <a:rPr lang="uk-UA" sz="2400" b="0" dirty="0" smtClean="0">
                <a:hlinkClick r:id="rId2" tooltip="Акреція (космос)"/>
              </a:rPr>
              <a:t>акреції</a:t>
            </a:r>
            <a:r>
              <a:rPr lang="uk-UA" sz="2400" b="0" dirty="0" smtClean="0"/>
              <a:t> тривало 10—20 </a:t>
            </a:r>
            <a:r>
              <a:rPr lang="uk-UA" sz="2400" b="0" dirty="0" err="1" smtClean="0"/>
              <a:t>млн</a:t>
            </a:r>
            <a:r>
              <a:rPr lang="uk-UA" sz="2400" b="0" dirty="0" smtClean="0"/>
              <a:t> років. Спочатку Земля була повністю розплавленою, але поступово охолола, і на її поверхні утворилася тонка </a:t>
            </a:r>
            <a:r>
              <a:rPr lang="uk-UA" sz="2400" b="0" dirty="0" smtClean="0">
                <a:hlinkClick r:id="rId3" tooltip="Тверде тіло"/>
              </a:rPr>
              <a:t>тверда</a:t>
            </a:r>
            <a:r>
              <a:rPr lang="uk-UA" sz="2400" b="0" dirty="0" smtClean="0"/>
              <a:t> оболонка — </a:t>
            </a:r>
            <a:r>
              <a:rPr lang="uk-UA" sz="2400" b="0" u="sng" dirty="0" smtClean="0">
                <a:hlinkClick r:id="rId4" tooltip="Земна кора"/>
              </a:rPr>
              <a:t>земна кора</a:t>
            </a:r>
            <a:r>
              <a:rPr lang="uk-UA" sz="2400" b="0" dirty="0" smtClean="0"/>
              <a:t>.</a:t>
            </a:r>
            <a:endParaRPr lang="uk-UA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5157192"/>
            <a:ext cx="8077200" cy="2520280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4" name="Рисунок 3" descr="earth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5976" y="764704"/>
            <a:ext cx="4464496" cy="4248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                  Будова Землі</a:t>
            </a:r>
            <a:endParaRPr lang="uk-UA" dirty="0"/>
          </a:p>
        </p:txBody>
      </p:sp>
      <p:pic>
        <p:nvPicPr>
          <p:cNvPr id="4" name="Содержимое 3" descr="Earth_poster_uk.sv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262460"/>
            <a:ext cx="9144000" cy="559553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1124744"/>
            <a:ext cx="4332784" cy="3960440"/>
          </a:xfrm>
        </p:spPr>
        <p:txBody>
          <a:bodyPr>
            <a:normAutofit/>
          </a:bodyPr>
          <a:lstStyle/>
          <a:p>
            <a:r>
              <a:rPr lang="ru-RU" sz="2800" dirty="0" err="1" smtClean="0"/>
              <a:t>Спочатку</a:t>
            </a:r>
            <a:r>
              <a:rPr lang="ru-RU" sz="2800" dirty="0" smtClean="0"/>
              <a:t> Земля </a:t>
            </a:r>
            <a:r>
              <a:rPr lang="ru-RU" sz="2800" dirty="0" err="1" smtClean="0"/>
              <a:t>була</a:t>
            </a:r>
            <a:r>
              <a:rPr lang="ru-RU" sz="2800" dirty="0" smtClean="0"/>
              <a:t> голою планетою, як </a:t>
            </a:r>
            <a:r>
              <a:rPr lang="ru-RU" sz="2800" dirty="0" err="1" smtClean="0"/>
              <a:t>Місяць</a:t>
            </a:r>
            <a:r>
              <a:rPr lang="ru-RU" sz="2800" dirty="0" smtClean="0"/>
              <a:t>. Вона не мала </a:t>
            </a:r>
            <a:r>
              <a:rPr lang="ru-RU" sz="2800" dirty="0" err="1" smtClean="0"/>
              <a:t>захисної</a:t>
            </a:r>
            <a:r>
              <a:rPr lang="ru-RU" sz="2800" dirty="0" smtClean="0"/>
              <a:t> </a:t>
            </a:r>
            <a:r>
              <a:rPr lang="ru-RU" sz="2800" dirty="0" err="1" smtClean="0"/>
              <a:t>оболонки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тому </a:t>
            </a:r>
            <a:r>
              <a:rPr lang="ru-RU" sz="2800" dirty="0" err="1" smtClean="0"/>
              <a:t>її</a:t>
            </a:r>
            <a:r>
              <a:rPr lang="ru-RU" sz="2800" dirty="0" smtClean="0"/>
              <a:t> </a:t>
            </a:r>
            <a:r>
              <a:rPr lang="ru-RU" sz="2800" dirty="0" err="1" smtClean="0"/>
              <a:t>довгий</a:t>
            </a:r>
            <a:r>
              <a:rPr lang="ru-RU" sz="2800" dirty="0" smtClean="0"/>
              <a:t> час </a:t>
            </a:r>
            <a:r>
              <a:rPr lang="ru-RU" sz="2800" dirty="0" err="1" smtClean="0"/>
              <a:t>бомбардували</a:t>
            </a:r>
            <a:r>
              <a:rPr lang="ru-RU" sz="2800" dirty="0" smtClean="0"/>
              <a:t> </a:t>
            </a:r>
            <a:r>
              <a:rPr lang="ru-RU" sz="2800" dirty="0" err="1" smtClean="0"/>
              <a:t>метеорити</a:t>
            </a:r>
            <a:r>
              <a:rPr lang="ru-RU" sz="2800" dirty="0" smtClean="0"/>
              <a:t>.</a:t>
            </a:r>
            <a:endParaRPr lang="uk-UA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88640"/>
            <a:ext cx="8367464" cy="936104"/>
          </a:xfrm>
        </p:spPr>
        <p:txBody>
          <a:bodyPr>
            <a:normAutofit/>
          </a:bodyPr>
          <a:lstStyle/>
          <a:p>
            <a:r>
              <a:rPr lang="uk-UA" sz="5400" b="1" dirty="0" smtClean="0">
                <a:solidFill>
                  <a:srgbClr val="FFC000"/>
                </a:solidFill>
              </a:rPr>
              <a:t>І</a:t>
            </a:r>
            <a:r>
              <a:rPr lang="ru-RU" sz="5400" b="1" dirty="0" err="1" smtClean="0">
                <a:solidFill>
                  <a:srgbClr val="FFC000"/>
                </a:solidFill>
              </a:rPr>
              <a:t>сторія</a:t>
            </a:r>
            <a:r>
              <a:rPr lang="ru-RU" sz="5400" b="1" dirty="0" smtClean="0">
                <a:solidFill>
                  <a:srgbClr val="FFC000"/>
                </a:solidFill>
              </a:rPr>
              <a:t> </a:t>
            </a:r>
            <a:r>
              <a:rPr lang="ru-RU" sz="5400" b="1" dirty="0" err="1" smtClean="0">
                <a:solidFill>
                  <a:srgbClr val="FFC000"/>
                </a:solidFill>
              </a:rPr>
              <a:t>Землі</a:t>
            </a:r>
            <a:r>
              <a:rPr lang="ru-RU" sz="5400" b="1" dirty="0" smtClean="0">
                <a:solidFill>
                  <a:srgbClr val="FFC000"/>
                </a:solidFill>
              </a:rPr>
              <a:t> </a:t>
            </a:r>
          </a:p>
        </p:txBody>
      </p:sp>
      <p:pic>
        <p:nvPicPr>
          <p:cNvPr id="5" name="Рисунок 4" descr="Earth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37285"/>
            <a:ext cx="4305922" cy="32998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013192" cy="1512168"/>
          </a:xfrm>
        </p:spPr>
        <p:txBody>
          <a:bodyPr>
            <a:normAutofit/>
          </a:bodyPr>
          <a:lstStyle/>
          <a:p>
            <a:r>
              <a:rPr lang="ru-RU" sz="3600" dirty="0" err="1" smtClean="0"/>
              <a:t>Небесне</a:t>
            </a:r>
            <a:r>
              <a:rPr lang="ru-RU" sz="3600" dirty="0" smtClean="0"/>
              <a:t> </a:t>
            </a:r>
            <a:r>
              <a:rPr lang="ru-RU" sz="3600" dirty="0" err="1" smtClean="0"/>
              <a:t>тіло</a:t>
            </a:r>
            <a:r>
              <a:rPr lang="ru-RU" sz="3600" dirty="0" smtClean="0"/>
              <a:t>, на </a:t>
            </a:r>
            <a:r>
              <a:rPr lang="ru-RU" sz="3600" dirty="0" err="1" smtClean="0"/>
              <a:t>якому</a:t>
            </a:r>
            <a:r>
              <a:rPr lang="ru-RU" sz="3600" dirty="0" smtClean="0"/>
              <a:t> ми </a:t>
            </a:r>
            <a:r>
              <a:rPr lang="ru-RU" sz="3600" dirty="0" err="1" smtClean="0"/>
              <a:t>всі</a:t>
            </a:r>
            <a:r>
              <a:rPr lang="ru-RU" sz="3600" dirty="0" smtClean="0"/>
              <a:t> </a:t>
            </a:r>
            <a:r>
              <a:rPr lang="ru-RU" sz="3600" dirty="0" err="1" smtClean="0"/>
              <a:t>живемо</a:t>
            </a:r>
            <a:r>
              <a:rPr lang="ru-RU" sz="3600" dirty="0" smtClean="0"/>
              <a:t>, — планета Земля.</a:t>
            </a:r>
            <a:endParaRPr lang="uk-UA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8024" y="2924944"/>
            <a:ext cx="4355976" cy="3312368"/>
          </a:xfrm>
        </p:spPr>
        <p:txBody>
          <a:bodyPr>
            <a:noAutofit/>
          </a:bodyPr>
          <a:lstStyle/>
          <a:p>
            <a:r>
              <a:rPr lang="uk-UA" dirty="0" smtClean="0">
                <a:solidFill>
                  <a:srgbClr val="FFC000"/>
                </a:solidFill>
              </a:rPr>
              <a:t>За розмірами вона відносно невелика. її радіус дорівнює 6400 км. Вік Землі — понад 4,5 млрд. років. Середня відстань від Землі до Сонця становить 150 000 000 км. Це число називають астрономічною одиницею. Воно спрощує розрахунки великих відстаней.</a:t>
            </a:r>
            <a:endParaRPr lang="uk-UA" dirty="0">
              <a:solidFill>
                <a:srgbClr val="FFC000"/>
              </a:solidFill>
            </a:endParaRPr>
          </a:p>
        </p:txBody>
      </p:sp>
      <p:pic>
        <p:nvPicPr>
          <p:cNvPr id="4" name="Рисунок 3" descr="eart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2564904"/>
            <a:ext cx="4729794" cy="4293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esentations_slide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22787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esentations_slide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243</TotalTime>
  <Words>167</Words>
  <Application>Microsoft Office PowerPoint</Application>
  <PresentationFormat>Экран (4:3)</PresentationFormat>
  <Paragraphs>12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Модульная</vt:lpstr>
      <vt:lpstr>Слайд 1</vt:lpstr>
      <vt:lpstr>Слайд 2</vt:lpstr>
      <vt:lpstr>Земля утворилася приблизно 4,54 млрд років тому із дископодібної протопланетарної хмари разом із іншими планетами Сонячної системи. Формування Землі в результаті акреції тривало 10—20 млн років. Спочатку Земля була повністю розплавленою, але поступово охолола, і на її поверхні утворилася тонка тверда оболонка — земна кора.</vt:lpstr>
      <vt:lpstr>                  Будова Землі</vt:lpstr>
      <vt:lpstr>Спочатку Земля була голою планетою, як Місяць. Вона не мала захисної оболонки і тому її довгий час бомбардували метеорити.</vt:lpstr>
      <vt:lpstr>Небесне тіло, на якому ми всі живемо, — планета Земля.</vt:lpstr>
      <vt:lpstr>Слайд 7</vt:lpstr>
      <vt:lpstr>Слайд 8</vt:lpstr>
      <vt:lpstr>Слайд 9</vt:lpstr>
      <vt:lpstr>Слайд 10</vt:lpstr>
      <vt:lpstr>Один повний оберт навколо своєї осі Земля робить за 24 години (23 години 56 хвилин 4 секунди). Цей проміжок часу називають добою (демонстрування глобуса).</vt:lpstr>
      <vt:lpstr>Слайд 12</vt:lpstr>
      <vt:lpstr>Земля єдина планета в Сонячній системі, де існує тектоніка плит. Це означає, що ядро планети ​​рідке, а кора плаває на ядрі планети. Близько 47% земної кори складається з кисню. Земля - великий магніт з полюсами у верхній і нижній частині планети. Землі потрібно 23 години, 56 хвилини і 4 секунди, щоб обернутися навколо своєї осі. Це означає, що у добі не точно 24 години. Рік складається з 365.2564 днів, а не 365 днів. Додаткові 0,2564 дні збираються у один день: 29 лютого кожні 4 роки. Такий рік називається високосним. Земля - єдина планета в Сонячній системі, яка має воду у всіх трьох станах речовини: (твердий) лід, (рідина) море, дощ, і т.д. і (газ) хмари.   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Саня</dc:creator>
  <cp:lastModifiedBy>Саня</cp:lastModifiedBy>
  <cp:revision>25</cp:revision>
  <dcterms:created xsi:type="dcterms:W3CDTF">2015-10-25T12:41:14Z</dcterms:created>
  <dcterms:modified xsi:type="dcterms:W3CDTF">2015-10-27T17:59:18Z</dcterms:modified>
</cp:coreProperties>
</file>